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74" r:id="rId6"/>
    <p:sldId id="273" r:id="rId7"/>
    <p:sldId id="276" r:id="rId8"/>
    <p:sldId id="262" r:id="rId9"/>
    <p:sldId id="259" r:id="rId10"/>
    <p:sldId id="260" r:id="rId11"/>
    <p:sldId id="268" r:id="rId12"/>
    <p:sldId id="263" r:id="rId13"/>
    <p:sldId id="261" r:id="rId14"/>
    <p:sldId id="269" r:id="rId15"/>
    <p:sldId id="270" r:id="rId16"/>
    <p:sldId id="275" r:id="rId17"/>
    <p:sldId id="277" r:id="rId18"/>
    <p:sldId id="266" r:id="rId19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3477FF-D254-4EA5-8108-5C5F0D52FE60}">
          <p14:sldIdLst>
            <p14:sldId id="256"/>
            <p14:sldId id="257"/>
            <p14:sldId id="258"/>
            <p14:sldId id="272"/>
            <p14:sldId id="274"/>
            <p14:sldId id="273"/>
            <p14:sldId id="276"/>
            <p14:sldId id="262"/>
            <p14:sldId id="259"/>
            <p14:sldId id="260"/>
            <p14:sldId id="268"/>
            <p14:sldId id="263"/>
            <p14:sldId id="261"/>
            <p14:sldId id="269"/>
            <p14:sldId id="270"/>
            <p14:sldId id="275"/>
            <p14:sldId id="277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 autoAdjust="0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468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DC807-4E04-414B-9B2B-5EC4F17C66D4}" type="datetimeFigureOut">
              <a:rPr lang="en-GB" smtClean="0"/>
              <a:t>07/05/2021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76C31-EF94-4AE8-AA3B-265D3DA4E5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56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DD937378-229C-1949-B054-BBD9C0C8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93" y="205979"/>
            <a:ext cx="7681516" cy="646331"/>
          </a:xfrm>
        </p:spPr>
        <p:txBody>
          <a:bodyPr wrap="square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DC91E42C-57DE-0347-977E-6B972EE46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93" y="943896"/>
            <a:ext cx="7681516" cy="3872039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FCDCCE35-0F13-7E43-B915-27AECD9F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6" y="243149"/>
            <a:ext cx="7934515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6C7D8F5B-4488-624E-9B7E-DA67D4873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986" y="1481512"/>
            <a:ext cx="3860602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A4593312-CBE8-2646-A9D3-533DF0750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8959" y="1001692"/>
            <a:ext cx="3932542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0" name="Plassholder for innhold 5">
            <a:extLst>
              <a:ext uri="{FF2B5EF4-FFF2-40B4-BE49-F238E27FC236}">
                <a16:creationId xmlns:a16="http://schemas.microsoft.com/office/drawing/2014/main" id="{3EB26063-6A57-B84C-A306-43905FC06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28959" y="1481512"/>
            <a:ext cx="3932542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DB91E079-BBA0-8E45-BAA3-55605ED0A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986" y="1001691"/>
            <a:ext cx="3862118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68297" y="205979"/>
            <a:ext cx="7933731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68297" y="934065"/>
            <a:ext cx="7933731" cy="4003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67185" y="1100410"/>
            <a:ext cx="7772400" cy="646331"/>
          </a:xfrm>
        </p:spPr>
        <p:txBody>
          <a:bodyPr/>
          <a:lstStyle/>
          <a:p>
            <a:r>
              <a:rPr lang="nb-NO" dirty="0"/>
              <a:t>Prosjekt i Mikrokontrollersystemer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67185" y="1744145"/>
            <a:ext cx="7352029" cy="1339452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Laget av:</a:t>
            </a:r>
          </a:p>
          <a:p>
            <a:r>
              <a:rPr lang="nb-NO" dirty="0"/>
              <a:t>Bjørnar M.</a:t>
            </a:r>
          </a:p>
          <a:p>
            <a:r>
              <a:rPr lang="nb-NO" dirty="0"/>
              <a:t>Rokas K.</a:t>
            </a:r>
          </a:p>
          <a:p>
            <a:r>
              <a:rPr lang="nb-NO" dirty="0"/>
              <a:t>Deniss C.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5381CA1A-7C5C-7340-A843-93C9A64E89B5}"/>
              </a:ext>
            </a:extLst>
          </p:cNvPr>
          <p:cNvSpPr txBox="1"/>
          <p:nvPr/>
        </p:nvSpPr>
        <p:spPr>
          <a:xfrm rot="16200000">
            <a:off x="-910022" y="2166813"/>
            <a:ext cx="24277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00" dirty="0">
                <a:solidFill>
                  <a:schemeClr val="bg1"/>
                </a:solidFill>
              </a:rPr>
              <a:t>Kunnskap for en bedre verden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67915-3D74-4D4B-8F1C-9B5B8DB3FD9D}"/>
              </a:ext>
            </a:extLst>
          </p:cNvPr>
          <p:cNvSpPr txBox="1"/>
          <p:nvPr/>
        </p:nvSpPr>
        <p:spPr>
          <a:xfrm>
            <a:off x="6587889" y="42938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dirty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rPr>
              <a:t>Datert 07.05.2021</a:t>
            </a:r>
            <a:endParaRPr lang="en-GB" dirty="0">
              <a:solidFill>
                <a:schemeClr val="tx1">
                  <a:tint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8"/>
            </a:pPr>
            <a:r>
              <a:rPr lang="nb-NO" dirty="0"/>
              <a:t>ADC</a:t>
            </a:r>
            <a:endParaRPr lang="en-GB" dirty="0"/>
          </a:p>
        </p:txBody>
      </p:sp>
      <p:pic>
        <p:nvPicPr>
          <p:cNvPr id="7" name="Plassholder for innhold 8">
            <a:extLst>
              <a:ext uri="{FF2B5EF4-FFF2-40B4-BE49-F238E27FC236}">
                <a16:creationId xmlns:a16="http://schemas.microsoft.com/office/drawing/2014/main" id="{E6898655-EDF8-4999-8B1A-7B2C89CB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2027679"/>
            <a:ext cx="3673475" cy="1739017"/>
          </a:xfrm>
          <a:prstGeom prst="rect">
            <a:avLst/>
          </a:prstGeom>
        </p:spPr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6234072D-1F96-478C-98CC-44F183675B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425" y="2258574"/>
            <a:ext cx="3668713" cy="12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2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591C-CF1D-4005-9729-28C55DCD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492443"/>
          </a:xfrm>
        </p:spPr>
        <p:txBody>
          <a:bodyPr/>
          <a:lstStyle/>
          <a:p>
            <a:r>
              <a:rPr lang="nb-NO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└USART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6FD2-1EE6-4B76-B77D-9AB521B6E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Usart</a:t>
            </a:r>
            <a:r>
              <a:rPr lang="en-GB" dirty="0"/>
              <a:t> </a:t>
            </a:r>
            <a:r>
              <a:rPr lang="en-GB" dirty="0" err="1"/>
              <a:t>bilbioteket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avr</a:t>
            </a:r>
            <a:r>
              <a:rPr lang="en-GB" dirty="0"/>
              <a:t> </a:t>
            </a:r>
            <a:r>
              <a:rPr lang="en-GB" dirty="0" err="1"/>
              <a:t>programmering</a:t>
            </a:r>
            <a:r>
              <a:rPr lang="en-GB" dirty="0"/>
              <a:t>. </a:t>
            </a:r>
          </a:p>
          <a:p>
            <a:r>
              <a:rPr lang="en-GB" dirty="0" err="1"/>
              <a:t>Usart.c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usart.h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lassholder for innhold 8">
            <a:extLst>
              <a:ext uri="{FF2B5EF4-FFF2-40B4-BE49-F238E27FC236}">
                <a16:creationId xmlns:a16="http://schemas.microsoft.com/office/drawing/2014/main" id="{F0D62F6A-080A-4EC3-8D3F-DF4BFA1F94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9850" y="1200150"/>
            <a:ext cx="360462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4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9"/>
            </a:pPr>
            <a:r>
              <a:rPr lang="nb-NO" dirty="0"/>
              <a:t>Interrupts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F02B-39E6-40E0-B56A-9EEEC323E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lassholder for innhold 5">
            <a:extLst>
              <a:ext uri="{FF2B5EF4-FFF2-40B4-BE49-F238E27FC236}">
                <a16:creationId xmlns:a16="http://schemas.microsoft.com/office/drawing/2014/main" id="{C91247BD-7E14-48A8-997C-2A4713185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5425" y="2285711"/>
            <a:ext cx="3673475" cy="1222953"/>
          </a:xfrm>
          <a:prstGeom prst="rect">
            <a:avLst/>
          </a:prstGeom>
        </p:spPr>
      </p:pic>
      <p:pic>
        <p:nvPicPr>
          <p:cNvPr id="6" name="Plassholder for innhold 8">
            <a:extLst>
              <a:ext uri="{FF2B5EF4-FFF2-40B4-BE49-F238E27FC236}">
                <a16:creationId xmlns:a16="http://schemas.microsoft.com/office/drawing/2014/main" id="{D8408CAE-F867-406B-88C5-2385A1A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414915"/>
            <a:ext cx="3668713" cy="9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10"/>
            </a:pPr>
            <a:r>
              <a:rPr lang="nb-NO" dirty="0"/>
              <a:t>Servomotor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F02B-39E6-40E0-B56A-9EEEC323E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Hodepine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Oppkobling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Potentiometer</a:t>
            </a:r>
          </a:p>
        </p:txBody>
      </p:sp>
      <p:pic>
        <p:nvPicPr>
          <p:cNvPr id="2050" name="Picture 2" descr="Buy MG90S Metal Gear Servo Motor online at cheapest Price in India -  ElectronicsComp.com">
            <a:extLst>
              <a:ext uri="{FF2B5EF4-FFF2-40B4-BE49-F238E27FC236}">
                <a16:creationId xmlns:a16="http://schemas.microsoft.com/office/drawing/2014/main" id="{DABA95F8-557B-49B2-888F-D0C93D90E8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200150"/>
            <a:ext cx="339407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0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591C-CF1D-4005-9729-28C55DCD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492443"/>
          </a:xfrm>
        </p:spPr>
        <p:txBody>
          <a:bodyPr/>
          <a:lstStyle/>
          <a:p>
            <a:r>
              <a:rPr lang="nb-NO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├Potentiometer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6FD2-1EE6-4B76-B77D-9AB521B6E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Oppkobling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ADC – 0-1023</a:t>
            </a:r>
          </a:p>
          <a:p>
            <a:endParaRPr lang="en-GB" dirty="0"/>
          </a:p>
          <a:p>
            <a:r>
              <a:rPr lang="en-GB" dirty="0" err="1"/>
              <a:t>Spenningsdeler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 descr="Shop | Satistronics">
            <a:extLst>
              <a:ext uri="{FF2B5EF4-FFF2-40B4-BE49-F238E27FC236}">
                <a16:creationId xmlns:a16="http://schemas.microsoft.com/office/drawing/2014/main" id="{74CFB106-4000-4660-9167-FDF6B1D7E8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1200150"/>
            <a:ext cx="339407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8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591C-CF1D-4005-9729-28C55DCD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492443"/>
          </a:xfrm>
        </p:spPr>
        <p:txBody>
          <a:bodyPr/>
          <a:lstStyle/>
          <a:p>
            <a:r>
              <a:rPr lang="nb-NO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└PWM og Timere</a:t>
            </a:r>
            <a:endParaRPr lang="en-GB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6FD2-1EE6-4B76-B77D-9AB521B6E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Fast PWM</a:t>
            </a:r>
          </a:p>
          <a:p>
            <a:endParaRPr lang="en-GB" dirty="0"/>
          </a:p>
          <a:p>
            <a:r>
              <a:rPr lang="en-GB" dirty="0"/>
              <a:t>Phase Correct</a:t>
            </a:r>
          </a:p>
          <a:p>
            <a:endParaRPr lang="en-GB" dirty="0"/>
          </a:p>
          <a:p>
            <a:r>
              <a:rPr lang="en-GB" dirty="0"/>
              <a:t>Duty cycle </a:t>
            </a:r>
          </a:p>
          <a:p>
            <a:endParaRPr lang="en-GB" dirty="0"/>
          </a:p>
          <a:p>
            <a:r>
              <a:rPr lang="en-GB" dirty="0" err="1"/>
              <a:t>Registre</a:t>
            </a:r>
            <a:endParaRPr lang="en-GB" dirty="0"/>
          </a:p>
        </p:txBody>
      </p:sp>
      <p:pic>
        <p:nvPicPr>
          <p:cNvPr id="3074" name="Picture 2" descr="illustration of a phase correct PWM with timer count and the PWM signal">
            <a:extLst>
              <a:ext uri="{FF2B5EF4-FFF2-40B4-BE49-F238E27FC236}">
                <a16:creationId xmlns:a16="http://schemas.microsoft.com/office/drawing/2014/main" id="{5D74A397-5EB1-4585-A9E1-0702D343AD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87" y="1200151"/>
            <a:ext cx="1767413" cy="23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lustration of a fast PWM with timer count and the PWM signal">
            <a:extLst>
              <a:ext uri="{FF2B5EF4-FFF2-40B4-BE49-F238E27FC236}">
                <a16:creationId xmlns:a16="http://schemas.microsoft.com/office/drawing/2014/main" id="{8DD7B0E4-92CE-49A4-A8BE-A9C87E4CE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59" y="1200150"/>
            <a:ext cx="2312124" cy="23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3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11"/>
            </a:pPr>
            <a:r>
              <a:rPr lang="nb-NO" dirty="0"/>
              <a:t>Biblioteker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F02B-39E6-40E0-B56A-9EEEC323E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USART</a:t>
            </a:r>
          </a:p>
          <a:p>
            <a:endParaRPr lang="en-GB" dirty="0"/>
          </a:p>
          <a:p>
            <a:r>
              <a:rPr lang="en-GB" dirty="0"/>
              <a:t>STLIB/STIO</a:t>
            </a:r>
          </a:p>
          <a:p>
            <a:pPr lvl="1"/>
            <a:r>
              <a:rPr lang="en-GB" dirty="0"/>
              <a:t>ITOA</a:t>
            </a:r>
          </a:p>
        </p:txBody>
      </p:sp>
      <p:pic>
        <p:nvPicPr>
          <p:cNvPr id="5122" name="Picture 2" descr="Tony Halstead – Globglogabgalab Lyrics | Genius Lyrics">
            <a:extLst>
              <a:ext uri="{FF2B5EF4-FFF2-40B4-BE49-F238E27FC236}">
                <a16:creationId xmlns:a16="http://schemas.microsoft.com/office/drawing/2014/main" id="{5DB2A062-5500-4BCF-8E3E-74C2C33325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80" y="1863104"/>
            <a:ext cx="3673475" cy="206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9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2CAE-5D46-4DBE-B9F3-1A4A3CFA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12"/>
            </a:pPr>
            <a:r>
              <a:rPr lang="nb-NO" dirty="0"/>
              <a:t>Ferdig krets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CFFA30-0193-43D4-A67B-BD570FA6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41" y="1044597"/>
            <a:ext cx="5190565" cy="38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4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334-8831-440D-A255-ECA335B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707886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AC6D8-94A6-4E6C-BA94-C108AE837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Takk for oss!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6B4F6-BABF-49E1-9EF2-CDCA94AD2AF0}"/>
              </a:ext>
            </a:extLst>
          </p:cNvPr>
          <p:cNvSpPr txBox="1"/>
          <p:nvPr/>
        </p:nvSpPr>
        <p:spPr>
          <a:xfrm>
            <a:off x="2252382" y="672353"/>
            <a:ext cx="490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GitHub: https://github.com/NamesSid/uSysProsjekt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683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41CF3B-E048-4443-B306-7C5D14AD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93" y="205979"/>
            <a:ext cx="7681516" cy="492443"/>
          </a:xfrm>
        </p:spPr>
        <p:txBody>
          <a:bodyPr/>
          <a:lstStyle/>
          <a:p>
            <a:pPr>
              <a:buClr>
                <a:srgbClr val="649B64"/>
              </a:buClr>
            </a:pPr>
            <a:r>
              <a:rPr lang="nb-NO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Innholdsfortegnelse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6CA0718-3017-BE42-9AF6-9AF12BEA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numCol="1" anchor="t" anchorCtr="0">
            <a:normAutofit fontScale="70000" lnSpcReduction="20000"/>
          </a:bodyPr>
          <a:lstStyle/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Ideen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Virkeligheten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Utfordringer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Sluttprodukt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Komponenter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DHT11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LDR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ADC</a:t>
            </a:r>
          </a:p>
          <a:p>
            <a:pPr marL="914400" lvl="1" indent="-514350">
              <a:buClr>
                <a:srgbClr val="AAC8B4"/>
              </a:buClr>
              <a:buFont typeface="+mj-lt"/>
              <a:buAutoNum type="romanUcPeriod"/>
            </a:pPr>
            <a:r>
              <a:rPr lang="nb-NO" dirty="0"/>
              <a:t>USART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 err="1"/>
              <a:t>Interrupts</a:t>
            </a:r>
            <a:endParaRPr lang="nb-NO" dirty="0"/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Servomotor</a:t>
            </a:r>
          </a:p>
          <a:p>
            <a:pPr marL="914400" lvl="1" indent="-514350">
              <a:buClr>
                <a:srgbClr val="AAC8B4"/>
              </a:buClr>
              <a:buFont typeface="+mj-lt"/>
              <a:buAutoNum type="romanUcPeriod"/>
            </a:pPr>
            <a:r>
              <a:rPr lang="nb-NO" dirty="0"/>
              <a:t>Potentiometer</a:t>
            </a:r>
          </a:p>
          <a:p>
            <a:pPr marL="914400" lvl="1" indent="-514350">
              <a:buClr>
                <a:srgbClr val="AAC8B4"/>
              </a:buClr>
              <a:buFont typeface="+mj-lt"/>
              <a:buAutoNum type="romanUcPeriod"/>
            </a:pPr>
            <a:r>
              <a:rPr lang="nb-NO" dirty="0"/>
              <a:t>PWM og timere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Bibliotek</a:t>
            </a:r>
          </a:p>
          <a:p>
            <a:pPr marL="514350" indent="-5143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Ferdig krets</a:t>
            </a:r>
          </a:p>
        </p:txBody>
      </p:sp>
    </p:spTree>
    <p:extLst>
      <p:ext uri="{BB962C8B-B14F-4D97-AF65-F5344CB8AC3E}">
        <p14:creationId xmlns:p14="http://schemas.microsoft.com/office/powerpoint/2010/main" val="148865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/>
            </a:pPr>
            <a:r>
              <a:rPr lang="nb-NO" dirty="0"/>
              <a:t>Ideen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F02B-39E6-40E0-B56A-9EEEC323E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7558641" cy="3394472"/>
          </a:xfrm>
        </p:spPr>
        <p:txBody>
          <a:bodyPr>
            <a:normAutofit/>
          </a:bodyPr>
          <a:lstStyle/>
          <a:p>
            <a:r>
              <a:rPr lang="en-GB" sz="1800" dirty="0" err="1"/>
              <a:t>Stor</a:t>
            </a:r>
            <a:r>
              <a:rPr lang="en-GB" sz="1800" dirty="0"/>
              <a:t> ide</a:t>
            </a:r>
          </a:p>
          <a:p>
            <a:r>
              <a:rPr lang="en-GB" sz="1800" dirty="0"/>
              <a:t>Servo </a:t>
            </a:r>
            <a:r>
              <a:rPr lang="en-GB" sz="1800" dirty="0" err="1"/>
              <a:t>kontrollert</a:t>
            </a:r>
            <a:r>
              <a:rPr lang="en-GB" sz="1800" dirty="0"/>
              <a:t> </a:t>
            </a:r>
            <a:r>
              <a:rPr lang="en-GB" sz="1800" dirty="0" err="1"/>
              <a:t>av</a:t>
            </a:r>
            <a:r>
              <a:rPr lang="en-GB" sz="1800" dirty="0"/>
              <a:t> </a:t>
            </a:r>
            <a:r>
              <a:rPr lang="en-GB" sz="1800" dirty="0" err="1"/>
              <a:t>lyssensor</a:t>
            </a:r>
            <a:endParaRPr lang="en-GB" sz="1800" dirty="0"/>
          </a:p>
          <a:p>
            <a:r>
              <a:rPr lang="en-GB" sz="1800" dirty="0"/>
              <a:t>Motor </a:t>
            </a:r>
            <a:r>
              <a:rPr lang="en-GB" sz="1800" dirty="0" err="1"/>
              <a:t>kontrollert</a:t>
            </a:r>
            <a:r>
              <a:rPr lang="en-GB" sz="1800" dirty="0"/>
              <a:t> </a:t>
            </a:r>
            <a:r>
              <a:rPr lang="en-GB" sz="1800" dirty="0" err="1"/>
              <a:t>av</a:t>
            </a:r>
            <a:r>
              <a:rPr lang="en-GB" sz="1800" dirty="0"/>
              <a:t> </a:t>
            </a:r>
            <a:r>
              <a:rPr lang="en-GB" sz="1800" dirty="0" err="1"/>
              <a:t>temperatur</a:t>
            </a:r>
            <a:r>
              <a:rPr lang="en-GB" sz="1800" dirty="0"/>
              <a:t> </a:t>
            </a:r>
            <a:r>
              <a:rPr lang="en-GB" sz="1800" dirty="0" err="1"/>
              <a:t>og</a:t>
            </a:r>
            <a:r>
              <a:rPr lang="en-GB" sz="1800" dirty="0"/>
              <a:t> </a:t>
            </a:r>
            <a:r>
              <a:rPr lang="en-GB" sz="1800" dirty="0" err="1"/>
              <a:t>potensiometer</a:t>
            </a:r>
            <a:endParaRPr lang="en-GB" sz="1800" dirty="0"/>
          </a:p>
          <a:p>
            <a:r>
              <a:rPr lang="en-GB" sz="1800" dirty="0"/>
              <a:t>SPI/I2C </a:t>
            </a:r>
            <a:r>
              <a:rPr lang="en-GB" sz="1800" dirty="0" err="1"/>
              <a:t>kommunikasjon</a:t>
            </a:r>
            <a:r>
              <a:rPr lang="en-GB" sz="1800" dirty="0"/>
              <a:t> </a:t>
            </a:r>
          </a:p>
          <a:p>
            <a:pPr lvl="1"/>
            <a:r>
              <a:rPr lang="en-GB" sz="1400" dirty="0"/>
              <a:t>Master m/LCD </a:t>
            </a:r>
            <a:r>
              <a:rPr lang="en-GB" sz="1400" dirty="0" err="1"/>
              <a:t>og</a:t>
            </a:r>
            <a:r>
              <a:rPr lang="en-GB" sz="1400" dirty="0"/>
              <a:t> slave m/</a:t>
            </a:r>
            <a:r>
              <a:rPr lang="en-GB" sz="1400" dirty="0" err="1"/>
              <a:t>sensorer</a:t>
            </a:r>
            <a:endParaRPr lang="en-GB" sz="1400" dirty="0"/>
          </a:p>
          <a:p>
            <a:endParaRPr lang="en-GB" sz="1800" dirty="0"/>
          </a:p>
          <a:p>
            <a:r>
              <a:rPr lang="en-GB" sz="1800" dirty="0"/>
              <a:t>SPOILER: </a:t>
            </a:r>
            <a:r>
              <a:rPr lang="en-GB" sz="1800" dirty="0" err="1"/>
              <a:t>Ikke</a:t>
            </a:r>
            <a:r>
              <a:rPr lang="en-GB" sz="1800" dirty="0"/>
              <a:t> like </a:t>
            </a:r>
            <a:r>
              <a:rPr lang="en-GB" sz="1800" dirty="0" err="1"/>
              <a:t>kult</a:t>
            </a:r>
            <a:r>
              <a:rPr lang="en-GB" sz="1800" dirty="0"/>
              <a:t> </a:t>
            </a:r>
            <a:r>
              <a:rPr lang="en-GB" sz="1800" dirty="0" err="1"/>
              <a:t>som</a:t>
            </a:r>
            <a:r>
              <a:rPr lang="en-GB" sz="1800" dirty="0"/>
              <a:t> </a:t>
            </a:r>
            <a:r>
              <a:rPr lang="en-GB" sz="1800" dirty="0" err="1"/>
              <a:t>forventa</a:t>
            </a:r>
            <a:r>
              <a:rPr lang="en-GB" sz="1800" dirty="0"/>
              <a:t>.</a:t>
            </a:r>
          </a:p>
        </p:txBody>
      </p:sp>
      <p:pic>
        <p:nvPicPr>
          <p:cNvPr id="1026" name="Picture 2" descr="Joyful adult engineer testing the robot ⬇ Stock Photo, Image by © Dmyrto_Z  #143881253">
            <a:extLst>
              <a:ext uri="{FF2B5EF4-FFF2-40B4-BE49-F238E27FC236}">
                <a16:creationId xmlns:a16="http://schemas.microsoft.com/office/drawing/2014/main" id="{88C461B4-9E58-433A-BB20-CCC462C2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823" y="2571750"/>
            <a:ext cx="3050714" cy="2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24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AF46-ED2A-4047-9038-157384A5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2"/>
            </a:pPr>
            <a:r>
              <a:rPr lang="nb-NO" dirty="0"/>
              <a:t>Virkeligheten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DB7A-A9CF-4E8C-9DDE-7837B0A0C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4566670" cy="3394472"/>
          </a:xfrm>
        </p:spPr>
        <p:txBody>
          <a:bodyPr>
            <a:normAutofit/>
          </a:bodyPr>
          <a:lstStyle/>
          <a:p>
            <a:r>
              <a:rPr lang="nb-NO" sz="1800" dirty="0"/>
              <a:t>Jevn jobbing.</a:t>
            </a:r>
            <a:endParaRPr lang="en-US" sz="1400" dirty="0"/>
          </a:p>
          <a:p>
            <a:r>
              <a:rPr lang="en-US" sz="1800" dirty="0" err="1"/>
              <a:t>Avgrensning</a:t>
            </a:r>
            <a:endParaRPr lang="en-US" sz="1800" dirty="0"/>
          </a:p>
          <a:p>
            <a:r>
              <a:rPr lang="en-US" sz="1800" dirty="0" err="1"/>
              <a:t>Startet</a:t>
            </a:r>
            <a:r>
              <a:rPr lang="en-US" sz="1800" dirty="0"/>
              <a:t> med</a:t>
            </a:r>
          </a:p>
          <a:p>
            <a:pPr lvl="1"/>
            <a:r>
              <a:rPr lang="en-US" sz="1800" dirty="0"/>
              <a:t>LCD, </a:t>
            </a:r>
            <a:r>
              <a:rPr lang="en-US" sz="1800" dirty="0" err="1"/>
              <a:t>temperaturssensor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motor</a:t>
            </a:r>
          </a:p>
          <a:p>
            <a:r>
              <a:rPr lang="en-US" sz="1800" dirty="0" err="1"/>
              <a:t>Fikk</a:t>
            </a:r>
            <a:r>
              <a:rPr lang="en-US" sz="1800" dirty="0"/>
              <a:t> </a:t>
            </a:r>
            <a:r>
              <a:rPr lang="en-US" sz="1800" dirty="0" err="1"/>
              <a:t>ikke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LCD</a:t>
            </a:r>
          </a:p>
          <a:p>
            <a:pPr lvl="1"/>
            <a:r>
              <a:rPr lang="en-US" sz="1400" dirty="0"/>
              <a:t>LCD var </a:t>
            </a:r>
            <a:r>
              <a:rPr lang="en-US" sz="1400" dirty="0" err="1"/>
              <a:t>ødelagt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</a:t>
            </a:r>
          </a:p>
          <a:p>
            <a:pPr indent="-285750"/>
            <a:r>
              <a:rPr lang="en-US" sz="1800" dirty="0"/>
              <a:t> </a:t>
            </a:r>
            <a:r>
              <a:rPr lang="en-US" sz="1800" dirty="0" err="1"/>
              <a:t>Gikk</a:t>
            </a:r>
            <a:r>
              <a:rPr lang="en-US" sz="1800" dirty="0"/>
              <a:t> </a:t>
            </a:r>
            <a:r>
              <a:rPr lang="en-US" sz="1800" dirty="0" err="1"/>
              <a:t>tilbake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LED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knapp</a:t>
            </a:r>
            <a:endParaRPr lang="en-US" sz="1800" dirty="0"/>
          </a:p>
          <a:p>
            <a:pPr lvl="1"/>
            <a:r>
              <a:rPr lang="en-US" sz="1400" dirty="0"/>
              <a:t>Vi </a:t>
            </a:r>
            <a:r>
              <a:rPr lang="en-US" sz="1400" dirty="0" err="1"/>
              <a:t>ble</a:t>
            </a:r>
            <a:r>
              <a:rPr lang="en-US" sz="1400" dirty="0"/>
              <a:t> </a:t>
            </a:r>
            <a:r>
              <a:rPr lang="en-US" sz="1400" dirty="0" err="1"/>
              <a:t>strømforsyninger</a:t>
            </a:r>
            <a:endParaRPr lang="en-US" sz="1400" dirty="0"/>
          </a:p>
          <a:p>
            <a:endParaRPr lang="en-US" sz="2000" dirty="0"/>
          </a:p>
          <a:p>
            <a:pPr lvl="1"/>
            <a:endParaRPr lang="nb-NO" sz="1400" dirty="0"/>
          </a:p>
        </p:txBody>
      </p:sp>
      <p:pic>
        <p:nvPicPr>
          <p:cNvPr id="2052" name="Picture 4" descr="Anxiety concept : Engineer manager and staffs is very sad sat down in  disgust after end job. Stock Photo | Adobe Stock">
            <a:extLst>
              <a:ext uri="{FF2B5EF4-FFF2-40B4-BE49-F238E27FC236}">
                <a16:creationId xmlns:a16="http://schemas.microsoft.com/office/drawing/2014/main" id="{2FB5BE00-25F3-449E-9659-E2A55420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34" y="1826054"/>
            <a:ext cx="3236656" cy="21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59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43C6-EC2A-4A37-8EFF-C674AD3D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3"/>
            </a:pPr>
            <a:r>
              <a:rPr lang="nb-NO" dirty="0"/>
              <a:t>Utfordringer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ADA2-499E-4FC9-8AC8-562BA5BC2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6637517" cy="3394472"/>
          </a:xfrm>
        </p:spPr>
        <p:txBody>
          <a:bodyPr>
            <a:normAutofit/>
          </a:bodyPr>
          <a:lstStyle/>
          <a:p>
            <a:r>
              <a:rPr lang="nb-NO" sz="1800" dirty="0"/>
              <a:t>DHT11</a:t>
            </a:r>
          </a:p>
          <a:p>
            <a:pPr lvl="1"/>
            <a:r>
              <a:rPr lang="nb-NO" sz="1400" dirty="0"/>
              <a:t>Rar metode å lese verdier</a:t>
            </a:r>
          </a:p>
          <a:p>
            <a:pPr indent="-285750"/>
            <a:r>
              <a:rPr lang="nb-NO" sz="1800" dirty="0"/>
              <a:t>LCD</a:t>
            </a:r>
          </a:p>
          <a:p>
            <a:pPr lvl="1"/>
            <a:r>
              <a:rPr lang="nb-NO" sz="1400" dirty="0"/>
              <a:t>Flere dager arbeid rett i dass</a:t>
            </a:r>
          </a:p>
          <a:p>
            <a:r>
              <a:rPr lang="nb-NO" sz="1800" dirty="0"/>
              <a:t>USART</a:t>
            </a:r>
          </a:p>
          <a:p>
            <a:pPr lvl="1"/>
            <a:r>
              <a:rPr lang="nb-NO" sz="1400" dirty="0"/>
              <a:t>Utvalgte PC nekta å samarbeide</a:t>
            </a:r>
          </a:p>
          <a:p>
            <a:r>
              <a:rPr lang="nb-NO" sz="1800" dirty="0"/>
              <a:t>ADC</a:t>
            </a:r>
          </a:p>
          <a:p>
            <a:pPr lvl="1"/>
            <a:r>
              <a:rPr lang="nb-NO" sz="1400" dirty="0"/>
              <a:t>2 ADC samtidig = </a:t>
            </a:r>
            <a:endParaRPr lang="en-US" sz="1400" dirty="0"/>
          </a:p>
        </p:txBody>
      </p:sp>
      <p:pic>
        <p:nvPicPr>
          <p:cNvPr id="3074" name="Picture 2" descr="Download Loudly Crying Face Emoji | Emoji Island">
            <a:extLst>
              <a:ext uri="{FF2B5EF4-FFF2-40B4-BE49-F238E27FC236}">
                <a16:creationId xmlns:a16="http://schemas.microsoft.com/office/drawing/2014/main" id="{52232830-067F-4D12-B3E8-B783CBA2C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40" y="3102691"/>
            <a:ext cx="706079" cy="70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7EF992-1ED0-41EE-8B30-52669AF4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105" y="1285875"/>
            <a:ext cx="230668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DC27-29C6-40E7-B548-7AE2CE5F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8841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4"/>
            </a:pPr>
            <a:r>
              <a:rPr lang="nb-NO" dirty="0"/>
              <a:t>Sluttprodukt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4D50-2A74-4495-8172-22E9EC755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7195570" cy="3394472"/>
          </a:xfrm>
        </p:spPr>
        <p:txBody>
          <a:bodyPr>
            <a:normAutofit/>
          </a:bodyPr>
          <a:lstStyle/>
          <a:p>
            <a:r>
              <a:rPr lang="nb-NO" sz="1800" dirty="0"/>
              <a:t>Knapp m/timer som styrer LED</a:t>
            </a:r>
          </a:p>
          <a:p>
            <a:r>
              <a:rPr lang="nb-NO" sz="1800" dirty="0"/>
              <a:t>Utskrift av sensorverdier til USART</a:t>
            </a:r>
          </a:p>
          <a:p>
            <a:pPr lvl="1"/>
            <a:r>
              <a:rPr lang="nb-NO" sz="1400" dirty="0"/>
              <a:t>LDR</a:t>
            </a:r>
          </a:p>
          <a:p>
            <a:pPr lvl="1"/>
            <a:r>
              <a:rPr lang="nb-NO" sz="1400" dirty="0"/>
              <a:t>DHT11 Temperatur- og fuktighetssensor</a:t>
            </a:r>
          </a:p>
          <a:p>
            <a:r>
              <a:rPr lang="nb-NO" sz="1800" dirty="0"/>
              <a:t>Potentiometer som styrer servo</a:t>
            </a:r>
          </a:p>
          <a:p>
            <a:endParaRPr lang="nb-NO" sz="1800" dirty="0"/>
          </a:p>
          <a:p>
            <a:endParaRPr lang="nb-NO" sz="1800" dirty="0"/>
          </a:p>
        </p:txBody>
      </p:sp>
      <p:pic>
        <p:nvPicPr>
          <p:cNvPr id="4098" name="Picture 2" descr="Premium Photo | Engineers man and woman giving his thumbs up working  building construction in city">
            <a:extLst>
              <a:ext uri="{FF2B5EF4-FFF2-40B4-BE49-F238E27FC236}">
                <a16:creationId xmlns:a16="http://schemas.microsoft.com/office/drawing/2014/main" id="{6F9D1894-EBD4-4B6C-BE75-5444A86E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68" y="1374912"/>
            <a:ext cx="3593383" cy="23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0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92C8-8F1D-47EB-80F8-743682B0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5"/>
            </a:pPr>
            <a:r>
              <a:rPr lang="nb-NO" dirty="0"/>
              <a:t>Komponenter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7FBB-D9D5-46A7-9658-E8CE35BFA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1800" dirty="0"/>
              <a:t>Motstander</a:t>
            </a:r>
          </a:p>
          <a:p>
            <a:r>
              <a:rPr lang="nb-NO" sz="1800" dirty="0"/>
              <a:t>Knapp</a:t>
            </a:r>
          </a:p>
          <a:p>
            <a:r>
              <a:rPr lang="nb-NO" sz="1800" dirty="0"/>
              <a:t>LED</a:t>
            </a:r>
          </a:p>
          <a:p>
            <a:r>
              <a:rPr lang="nb-NO" sz="1800" dirty="0"/>
              <a:t>LDR</a:t>
            </a:r>
          </a:p>
          <a:p>
            <a:r>
              <a:rPr lang="nb-NO" sz="1800" dirty="0"/>
              <a:t>Servo</a:t>
            </a:r>
          </a:p>
          <a:p>
            <a:r>
              <a:rPr lang="nb-NO" sz="1800" dirty="0"/>
              <a:t>Potentiometer</a:t>
            </a:r>
          </a:p>
          <a:p>
            <a:r>
              <a:rPr lang="nb-NO" sz="1800" dirty="0"/>
              <a:t>DHT11</a:t>
            </a:r>
          </a:p>
          <a:p>
            <a:endParaRPr lang="en-US" sz="1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83E0DC-008E-470B-9F30-CFA690E43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74" y="1209292"/>
            <a:ext cx="3745918" cy="27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6"/>
            </a:pPr>
            <a:r>
              <a:rPr lang="nb-NO" dirty="0"/>
              <a:t>DHT11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F02B-39E6-40E0-B56A-9EEEC323E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800" dirty="0"/>
              <a:t>Arduino sender signal</a:t>
            </a:r>
          </a:p>
          <a:p>
            <a:pPr lvl="1"/>
            <a:r>
              <a:rPr lang="en-GB" sz="1400" dirty="0" err="1"/>
              <a:t>Går</a:t>
            </a:r>
            <a:r>
              <a:rPr lang="en-GB" sz="1400" dirty="0"/>
              <a:t> ned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  <a:r>
              <a:rPr lang="en-GB" sz="1400" dirty="0" err="1"/>
              <a:t>opp</a:t>
            </a:r>
            <a:endParaRPr lang="en-GB" sz="1400" dirty="0"/>
          </a:p>
          <a:p>
            <a:r>
              <a:rPr lang="en-GB" sz="1800" dirty="0"/>
              <a:t>Sensor </a:t>
            </a:r>
            <a:r>
              <a:rPr lang="en-GB" sz="1800" dirty="0" err="1"/>
              <a:t>svarer</a:t>
            </a:r>
            <a:endParaRPr lang="en-GB" sz="1800" dirty="0"/>
          </a:p>
          <a:p>
            <a:pPr lvl="1"/>
            <a:r>
              <a:rPr lang="en-GB" sz="1400" dirty="0" err="1"/>
              <a:t>Går</a:t>
            </a:r>
            <a:r>
              <a:rPr lang="en-GB" sz="1400" dirty="0"/>
              <a:t> ned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  <a:r>
              <a:rPr lang="en-GB" sz="1400" dirty="0" err="1"/>
              <a:t>opp</a:t>
            </a:r>
            <a:endParaRPr lang="en-GB" sz="1400" dirty="0"/>
          </a:p>
          <a:p>
            <a:r>
              <a:rPr lang="en-GB" sz="1800" dirty="0"/>
              <a:t>Sender 8 bit for </a:t>
            </a:r>
            <a:r>
              <a:rPr lang="en-GB" sz="1800" dirty="0" err="1"/>
              <a:t>fuktighet</a:t>
            </a:r>
            <a:endParaRPr lang="en-GB" sz="1800" dirty="0"/>
          </a:p>
          <a:p>
            <a:pPr lvl="1"/>
            <a:r>
              <a:rPr lang="en-GB" sz="1400" dirty="0" err="1"/>
              <a:t>Prosent</a:t>
            </a:r>
            <a:endParaRPr lang="en-GB" sz="1400" dirty="0"/>
          </a:p>
          <a:p>
            <a:r>
              <a:rPr lang="en-GB" sz="1800" dirty="0"/>
              <a:t>Sender 8 bit for temperature</a:t>
            </a:r>
          </a:p>
          <a:p>
            <a:pPr lvl="1"/>
            <a:r>
              <a:rPr lang="en-GB" sz="1400" dirty="0"/>
              <a:t>Celsius</a:t>
            </a:r>
          </a:p>
          <a:p>
            <a:r>
              <a:rPr lang="en-GB" sz="1800" dirty="0" err="1"/>
              <a:t>Slutt</a:t>
            </a:r>
            <a:r>
              <a:rPr lang="en-GB" sz="1800" dirty="0"/>
              <a:t>, arduino </a:t>
            </a:r>
            <a:r>
              <a:rPr lang="en-GB" sz="1800" dirty="0" err="1"/>
              <a:t>går</a:t>
            </a:r>
            <a:r>
              <a:rPr lang="en-GB" sz="1800" dirty="0"/>
              <a:t> </a:t>
            </a:r>
            <a:r>
              <a:rPr lang="en-GB" sz="1800" dirty="0" err="1"/>
              <a:t>opp</a:t>
            </a:r>
            <a:endParaRPr lang="en-GB" sz="1800" dirty="0"/>
          </a:p>
          <a:p>
            <a:pPr lvl="1"/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11AAEB-CC22-4CF9-8611-53F4451B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93" y="2437385"/>
            <a:ext cx="4159045" cy="14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54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433E-22B4-4E92-8BCF-071959D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646331"/>
          </a:xfrm>
        </p:spPr>
        <p:txBody>
          <a:bodyPr/>
          <a:lstStyle/>
          <a:p>
            <a:pPr marL="857250" indent="-857250">
              <a:buClr>
                <a:srgbClr val="649B64"/>
              </a:buClr>
              <a:buFont typeface="+mj-lt"/>
              <a:buAutoNum type="romanUcPeriod" startAt="7"/>
            </a:pPr>
            <a:r>
              <a:rPr lang="nb-NO" dirty="0"/>
              <a:t>LDR</a:t>
            </a:r>
            <a:endParaRPr lang="en-GB" dirty="0"/>
          </a:p>
        </p:txBody>
      </p:sp>
      <p:pic>
        <p:nvPicPr>
          <p:cNvPr id="5126" name="Picture 6" descr="SunRobotics LDR 5mm Light Dependent Resistor Photoresistor (10Pcs) Price in  India - Buy SunRobotics LDR 5mm Light Dependent Resistor Photoresistor  (10Pcs) online at Flipkart.com">
            <a:extLst>
              <a:ext uri="{FF2B5EF4-FFF2-40B4-BE49-F238E27FC236}">
                <a16:creationId xmlns:a16="http://schemas.microsoft.com/office/drawing/2014/main" id="{E9F40760-A4EB-441D-9531-B678168795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99253" y="205979"/>
            <a:ext cx="3673475" cy="29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eekly Flower Delivery - Roses - Orange">
            <a:extLst>
              <a:ext uri="{FF2B5EF4-FFF2-40B4-BE49-F238E27FC236}">
                <a16:creationId xmlns:a16="http://schemas.microsoft.com/office/drawing/2014/main" id="{86B6F269-759B-4DEE-AFC3-E5D4558B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7813">
            <a:off x="6346390" y="2253131"/>
            <a:ext cx="2837896" cy="34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lassholder for innhold 3">
            <a:extLst>
              <a:ext uri="{FF2B5EF4-FFF2-40B4-BE49-F238E27FC236}">
                <a16:creationId xmlns:a16="http://schemas.microsoft.com/office/drawing/2014/main" id="{77671B4C-8BAC-4EFF-BA3E-CB69D717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13" y="2492148"/>
            <a:ext cx="3668713" cy="1575706"/>
          </a:xfrm>
          <a:prstGeom prst="rect">
            <a:avLst/>
          </a:prstGeom>
        </p:spPr>
      </p:pic>
      <p:pic>
        <p:nvPicPr>
          <p:cNvPr id="11" name="Bilde 4">
            <a:extLst>
              <a:ext uri="{FF2B5EF4-FFF2-40B4-BE49-F238E27FC236}">
                <a16:creationId xmlns:a16="http://schemas.microsoft.com/office/drawing/2014/main" id="{59B71CD9-7A63-4BF0-BE97-418363A1B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13" y="1892073"/>
            <a:ext cx="20383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260</Words>
  <Application>Microsoft Office PowerPoint</Application>
  <PresentationFormat>On-screen Show (16:9)</PresentationFormat>
  <Paragraphs>109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Office-tema</vt:lpstr>
      <vt:lpstr>Prosjekt i Mikrokontrollersystemer</vt:lpstr>
      <vt:lpstr>Innholdsfortegnelse</vt:lpstr>
      <vt:lpstr>Ideen</vt:lpstr>
      <vt:lpstr>Virkeligheten</vt:lpstr>
      <vt:lpstr>Utfordringer</vt:lpstr>
      <vt:lpstr>Sluttprodukt</vt:lpstr>
      <vt:lpstr>Komponenter</vt:lpstr>
      <vt:lpstr>DHT11</vt:lpstr>
      <vt:lpstr>LDR</vt:lpstr>
      <vt:lpstr>ADC</vt:lpstr>
      <vt:lpstr>└USART</vt:lpstr>
      <vt:lpstr>Interrupts</vt:lpstr>
      <vt:lpstr>Servomotor</vt:lpstr>
      <vt:lpstr>├Potentiometer</vt:lpstr>
      <vt:lpstr>└PWM og Timere</vt:lpstr>
      <vt:lpstr>Biblioteker</vt:lpstr>
      <vt:lpstr>Ferdig krets</vt:lpstr>
      <vt:lpstr>Click to add title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Rokas Kanapeckas</cp:lastModifiedBy>
  <cp:revision>138</cp:revision>
  <dcterms:created xsi:type="dcterms:W3CDTF">2013-06-10T16:56:09Z</dcterms:created>
  <dcterms:modified xsi:type="dcterms:W3CDTF">2021-05-07T21:41:33Z</dcterms:modified>
</cp:coreProperties>
</file>